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"/>
  </p:notesMasterIdLst>
  <p:sldIdLst>
    <p:sldId id="260" r:id="rId2"/>
    <p:sldId id="259" r:id="rId3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8F8C72-B805-4B39-A926-A4C838502D5A}">
  <a:tblStyle styleId="{918F8C72-B805-4B39-A926-A4C838502D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02479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8921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0568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 rot="5400000">
            <a:off x="2308951" y="-251551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 rot="5400000">
            <a:off x="4732351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 rot="5400000">
            <a:off x="541351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2"/>
          </p:nvPr>
        </p:nvSpPr>
        <p:spPr>
          <a:xfrm>
            <a:off x="4648200" y="1600201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3051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2"/>
          </p:nvPr>
        </p:nvSpPr>
        <p:spPr>
          <a:xfrm>
            <a:off x="457200" y="1435101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1400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1200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000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900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900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900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900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900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900"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3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1400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1200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000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900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900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900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900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900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900"/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366" y="502122"/>
            <a:ext cx="4562771" cy="62478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Draw the magnetic fields around the following:</a:t>
            </a:r>
          </a:p>
          <a:p>
            <a:endParaRPr lang="en-US" sz="800" dirty="0"/>
          </a:p>
          <a:p>
            <a:r>
              <a:rPr lang="en-US" sz="800" dirty="0" smtClean="0"/>
              <a:t>A single magnet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800" dirty="0" smtClean="0"/>
              <a:t>Two attracting magnets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800" dirty="0" smtClean="0"/>
              <a:t>Two repelling magnets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800" dirty="0" smtClean="0"/>
              <a:t>The Earth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r>
              <a:rPr lang="en-US" sz="800" dirty="0" smtClean="0"/>
              <a:t>A solenoid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sz="800" dirty="0" smtClean="0"/>
              <a:t>A single wire (how would you work out the field direction for this)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4784265" y="502122"/>
            <a:ext cx="4252680" cy="624786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Describe and compare two methods for showing the magnetic field around a magnet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800" dirty="0" smtClean="0"/>
              <a:t>Explain what happens when a wire carrying a current is placed in a magnetic field and why (the motor effect)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800" dirty="0" smtClean="0"/>
              <a:t>Sketch a labeled diagram to show Fleming’s left hand rule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sz="800" dirty="0" smtClean="0"/>
              <a:t>Give the equation linking force, current, length of wire and magnetic flux density, give the units for each quantity</a:t>
            </a:r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sz="800" dirty="0" smtClean="0"/>
              <a:t>Explain what happens when a wire is moved through an electric field (the generator effect)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800" dirty="0" smtClean="0"/>
              <a:t>Give 3 ways you could increase the size of the induced current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3740601" y="114050"/>
            <a:ext cx="159001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Magnetism Review</a:t>
            </a:r>
          </a:p>
        </p:txBody>
      </p:sp>
    </p:spTree>
    <p:extLst>
      <p:ext uri="{BB962C8B-B14F-4D97-AF65-F5344CB8AC3E}">
        <p14:creationId xmlns:p14="http://schemas.microsoft.com/office/powerpoint/2010/main" val="4251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548942"/>
              </p:ext>
            </p:extLst>
          </p:nvPr>
        </p:nvGraphicFramePr>
        <p:xfrm>
          <a:off x="118131" y="118145"/>
          <a:ext cx="8904048" cy="6630938"/>
        </p:xfrm>
        <a:graphic>
          <a:graphicData uri="http://schemas.openxmlformats.org/drawingml/2006/table">
            <a:tbl>
              <a:tblPr firstRow="1" bandRow="1">
                <a:tableStyleId>{918F8C72-B805-4B39-A926-A4C838502D5A}</a:tableStyleId>
              </a:tblPr>
              <a:tblGrid>
                <a:gridCol w="2968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5469">
                <a:tc>
                  <a:txBody>
                    <a:bodyPr/>
                    <a:lstStyle/>
                    <a:p>
                      <a:r>
                        <a:rPr lang="en-US" sz="800" b="1" dirty="0" smtClean="0"/>
                        <a:t>Motor</a:t>
                      </a:r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Sketch a labeled diagram:</a:t>
                      </a:r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Explain why the coil</a:t>
                      </a:r>
                      <a:r>
                        <a:rPr lang="en-US" sz="800" baseline="0" dirty="0" smtClean="0"/>
                        <a:t> of wire in the motor rotates</a:t>
                      </a:r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What is the purpose of the split ring </a:t>
                      </a:r>
                      <a:r>
                        <a:rPr lang="en-US" sz="800" dirty="0" err="1" smtClean="0"/>
                        <a:t>commutator</a:t>
                      </a:r>
                      <a:r>
                        <a:rPr lang="en-US" sz="800" dirty="0" smtClean="0"/>
                        <a:t>?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smtClean="0"/>
                        <a:t>Generator-alternator</a:t>
                      </a:r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Explain how a generator produces an alternating current</a:t>
                      </a:r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Sketch a voltage time graph for the voltage generated</a:t>
                      </a:r>
                      <a:r>
                        <a:rPr lang="en-US" sz="800" baseline="0" dirty="0" smtClean="0"/>
                        <a:t> from an alternator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smtClean="0"/>
                        <a:t>Generator-Dynamo</a:t>
                      </a:r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Explain</a:t>
                      </a:r>
                      <a:r>
                        <a:rPr lang="en-US" sz="800" baseline="0" dirty="0" smtClean="0"/>
                        <a:t> how a dynamo produces </a:t>
                      </a:r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endParaRPr lang="en-US" sz="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Sketch a voltage time graph for the voltage generated</a:t>
                      </a:r>
                      <a:r>
                        <a:rPr lang="en-US" sz="800" baseline="0" dirty="0" smtClean="0"/>
                        <a:t> from an dynamo</a:t>
                      </a:r>
                      <a:endParaRPr lang="en-US" sz="800" dirty="0" smtClean="0"/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5469">
                <a:tc>
                  <a:txBody>
                    <a:bodyPr/>
                    <a:lstStyle/>
                    <a:p>
                      <a:r>
                        <a:rPr lang="en-US" sz="800" b="1" dirty="0" smtClean="0"/>
                        <a:t>Transformers</a:t>
                      </a:r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Explain the purpose of a transformer</a:t>
                      </a:r>
                      <a:r>
                        <a:rPr lang="en-US" sz="800" baseline="0" dirty="0" smtClean="0"/>
                        <a:t> and how it works for this purpose (include a labeled diagram)</a:t>
                      </a:r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r>
                        <a:rPr lang="en-US" sz="800" baseline="0" dirty="0" smtClean="0"/>
                        <a:t>Give the equation linking voltage and number of turns on a transformer</a:t>
                      </a:r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endParaRPr lang="en-US" sz="800" baseline="0" dirty="0" smtClean="0"/>
                    </a:p>
                    <a:p>
                      <a:r>
                        <a:rPr lang="en-US" sz="800" baseline="0" dirty="0" smtClean="0"/>
                        <a:t>Give the equation linking voltage and current of a transformer</a:t>
                      </a:r>
                    </a:p>
                    <a:p>
                      <a:endParaRPr lang="en-US" sz="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smtClean="0"/>
                        <a:t>Microphones</a:t>
                      </a:r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Explain how a microphone uses the generator effect to convert sound to electric current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smtClean="0"/>
                        <a:t>Loudspeakers</a:t>
                      </a:r>
                    </a:p>
                    <a:p>
                      <a:endParaRPr lang="en-US" sz="800" dirty="0" smtClean="0"/>
                    </a:p>
                    <a:p>
                      <a:r>
                        <a:rPr lang="en-US" sz="800" dirty="0" smtClean="0"/>
                        <a:t>Explain how a loudspeaker</a:t>
                      </a:r>
                      <a:r>
                        <a:rPr lang="en-US" sz="800" baseline="0" dirty="0" smtClean="0"/>
                        <a:t> uses the motor effect to convert electricity to sound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271</Words>
  <Application>Microsoft Office PowerPoint</Application>
  <PresentationFormat>On-screen Show (4:3)</PresentationFormat>
  <Paragraphs>175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uses of magnetism you can think of</dc:title>
  <cp:lastModifiedBy>Windows User</cp:lastModifiedBy>
  <cp:revision>14</cp:revision>
  <cp:lastPrinted>2018-03-14T11:01:20Z</cp:lastPrinted>
  <dcterms:modified xsi:type="dcterms:W3CDTF">2020-05-05T09:03:10Z</dcterms:modified>
</cp:coreProperties>
</file>